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Old Standard TT"/>
      <p:regular r:id="rId15"/>
      <p:bold r:id="rId16"/>
      <p: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OldStandardTT-regular.fntdata"/><Relationship Id="rId14" Type="http://schemas.openxmlformats.org/officeDocument/2006/relationships/slide" Target="slides/slide9.xml"/><Relationship Id="rId17" Type="http://schemas.openxmlformats.org/officeDocument/2006/relationships/font" Target="fonts/OldStandardTT-italic.fntdata"/><Relationship Id="rId16" Type="http://schemas.openxmlformats.org/officeDocument/2006/relationships/font" Target="fonts/OldStandardTT-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Luis</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e6ae14703a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e6ae14703a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Luis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e6a50902d7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e6a50902d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e6a50902d7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e6a50902d7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e6ae14703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e6ae14703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e6a50902d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e6a50902d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Luis: With a temperature setting of 0.5, the sentences were noticeably shorter and more general, lacking the distinct character traits and personality nuances that make each candidate unique.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e6a50902d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e6a50902d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David- The model will generate highly creative and varied responses, with less predictability. The responses are more random and imaginative, which can sometimes lead to less coherent or more outlandish outputs. Best for highly creative tasks such as storytelling, poetry, or brainstorming, where novelty and diversity are prioritized over consistency.</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e6a50902d7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e6a50902d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e6a50902d7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e6a50902d7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hyperlink" Target="https://0b962d18a898cb7d64.gradio.liv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416250" y="1858100"/>
            <a:ext cx="8118600" cy="166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2780"/>
              <a:t>Closing Statements in </a:t>
            </a:r>
            <a:r>
              <a:rPr b="1" lang="en" sz="2780"/>
              <a:t>Presidential Debate B</a:t>
            </a:r>
            <a:r>
              <a:rPr b="1" lang="en" sz="2780"/>
              <a:t>etween Two Fictional Characters</a:t>
            </a:r>
            <a:endParaRPr b="1" sz="2780"/>
          </a:p>
        </p:txBody>
      </p:sp>
      <p:sp>
        <p:nvSpPr>
          <p:cNvPr id="60" name="Google Shape;60;p13"/>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b="1" lang="en"/>
              <a:t>The Three Musketeers:</a:t>
            </a:r>
            <a:endParaRPr b="1"/>
          </a:p>
          <a:p>
            <a:pPr indent="0" lvl="0" marL="0" rtl="0" algn="ctr">
              <a:spcBef>
                <a:spcPts val="0"/>
              </a:spcBef>
              <a:spcAft>
                <a:spcPts val="0"/>
              </a:spcAft>
              <a:buNone/>
            </a:pPr>
            <a:r>
              <a:rPr b="1" lang="en"/>
              <a:t>Alex, David &amp; Luis</a:t>
            </a:r>
            <a:endParaRPr b="1"/>
          </a:p>
        </p:txBody>
      </p:sp>
      <p:sp>
        <p:nvSpPr>
          <p:cNvPr id="61" name="Google Shape;61;p13"/>
          <p:cNvSpPr txBox="1"/>
          <p:nvPr/>
        </p:nvSpPr>
        <p:spPr>
          <a:xfrm>
            <a:off x="846750" y="347175"/>
            <a:ext cx="7450500" cy="113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b="1" lang="en" sz="3580">
                <a:solidFill>
                  <a:srgbClr val="F3F3F3"/>
                </a:solidFill>
                <a:latin typeface="Old Standard TT"/>
                <a:ea typeface="Old Standard TT"/>
                <a:cs typeface="Old Standard TT"/>
                <a:sym typeface="Old Standard TT"/>
              </a:rPr>
              <a:t>The Ultimate Fictitious Showdown:</a:t>
            </a:r>
            <a:endParaRPr b="1" sz="1800">
              <a:solidFill>
                <a:srgbClr val="F3F3F3"/>
              </a:solidFill>
              <a:latin typeface="Old Standard TT"/>
              <a:ea typeface="Old Standard TT"/>
              <a:cs typeface="Old Standard TT"/>
              <a:sym typeface="Old Standard T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Introduction</a:t>
            </a:r>
            <a:endParaRPr b="1"/>
          </a:p>
        </p:txBody>
      </p:sp>
      <p:sp>
        <p:nvSpPr>
          <p:cNvPr id="67" name="Google Shape;67;p14"/>
          <p:cNvSpPr txBox="1"/>
          <p:nvPr>
            <p:ph idx="1" type="body"/>
          </p:nvPr>
        </p:nvSpPr>
        <p:spPr>
          <a:xfrm>
            <a:off x="311700" y="1171600"/>
            <a:ext cx="4260300" cy="340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Have you ever wondered what would happen if your two favorite fictional characters ran for president?</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Well now, you can bring all that headcanon to life with just a tap of your keys.</a:t>
            </a:r>
            <a:endParaRPr/>
          </a:p>
          <a:p>
            <a:pPr indent="0" lvl="0" marL="0" rtl="0" algn="l">
              <a:spcBef>
                <a:spcPts val="1200"/>
              </a:spcBef>
              <a:spcAft>
                <a:spcPts val="1200"/>
              </a:spcAft>
              <a:buNone/>
            </a:pPr>
            <a:r>
              <a:t/>
            </a:r>
            <a:endParaRPr/>
          </a:p>
        </p:txBody>
      </p:sp>
      <p:pic>
        <p:nvPicPr>
          <p:cNvPr id="68" name="Google Shape;68;p14"/>
          <p:cNvPicPr preferRelativeResize="0"/>
          <p:nvPr/>
        </p:nvPicPr>
        <p:blipFill>
          <a:blip r:embed="rId3">
            <a:alphaModFix/>
          </a:blip>
          <a:stretch>
            <a:fillRect/>
          </a:stretch>
        </p:blipFill>
        <p:spPr>
          <a:xfrm>
            <a:off x="4456200" y="445025"/>
            <a:ext cx="4614799" cy="46147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215275" y="123550"/>
            <a:ext cx="8520600" cy="61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222"/>
              <a:t>Code Explanation</a:t>
            </a:r>
            <a:endParaRPr b="1" sz="3222"/>
          </a:p>
        </p:txBody>
      </p:sp>
      <p:pic>
        <p:nvPicPr>
          <p:cNvPr id="74" name="Google Shape;74;p15"/>
          <p:cNvPicPr preferRelativeResize="0"/>
          <p:nvPr/>
        </p:nvPicPr>
        <p:blipFill>
          <a:blip r:embed="rId3">
            <a:alphaModFix/>
          </a:blip>
          <a:stretch>
            <a:fillRect/>
          </a:stretch>
        </p:blipFill>
        <p:spPr>
          <a:xfrm>
            <a:off x="705575" y="910475"/>
            <a:ext cx="7540025" cy="3172500"/>
          </a:xfrm>
          <a:prstGeom prst="rect">
            <a:avLst/>
          </a:prstGeom>
          <a:noFill/>
          <a:ln>
            <a:noFill/>
          </a:ln>
        </p:spPr>
      </p:pic>
      <p:pic>
        <p:nvPicPr>
          <p:cNvPr id="75" name="Google Shape;75;p15"/>
          <p:cNvPicPr preferRelativeResize="0"/>
          <p:nvPr/>
        </p:nvPicPr>
        <p:blipFill>
          <a:blip r:embed="rId4">
            <a:alphaModFix/>
          </a:blip>
          <a:stretch>
            <a:fillRect/>
          </a:stretch>
        </p:blipFill>
        <p:spPr>
          <a:xfrm>
            <a:off x="0" y="1603231"/>
            <a:ext cx="9143999" cy="2644239"/>
          </a:xfrm>
          <a:prstGeom prst="rect">
            <a:avLst/>
          </a:prstGeom>
          <a:noFill/>
          <a:ln>
            <a:noFill/>
          </a:ln>
        </p:spPr>
      </p:pic>
      <p:pic>
        <p:nvPicPr>
          <p:cNvPr id="76" name="Google Shape;76;p15"/>
          <p:cNvPicPr preferRelativeResize="0"/>
          <p:nvPr/>
        </p:nvPicPr>
        <p:blipFill>
          <a:blip r:embed="rId5">
            <a:alphaModFix/>
          </a:blip>
          <a:stretch>
            <a:fillRect/>
          </a:stretch>
        </p:blipFill>
        <p:spPr>
          <a:xfrm>
            <a:off x="925875" y="1812950"/>
            <a:ext cx="7319701" cy="2224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1000"/>
                                        <p:tgtEl>
                                          <p:spTgt spid="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4"/>
                                        </p:tgtEl>
                                      </p:cBhvr>
                                    </p:animEffect>
                                    <p:set>
                                      <p:cBhvr>
                                        <p:cTn dur="1" fill="hold">
                                          <p:stCondLst>
                                            <p:cond delay="1000"/>
                                          </p:stCondLst>
                                        </p:cTn>
                                        <p:tgtEl>
                                          <p:spTgt spid="74"/>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1000"/>
                                        <p:tgtEl>
                                          <p:spTgt spid="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5"/>
                                        </p:tgtEl>
                                      </p:cBhvr>
                                    </p:animEffect>
                                    <p:set>
                                      <p:cBhvr>
                                        <p:cTn dur="1" fill="hold">
                                          <p:stCondLst>
                                            <p:cond delay="1000"/>
                                          </p:stCondLst>
                                        </p:cTn>
                                        <p:tgtEl>
                                          <p:spTgt spid="75"/>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1000"/>
                                        <p:tgtEl>
                                          <p:spTgt spid="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1748400" y="1437175"/>
            <a:ext cx="5647200" cy="202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u="sng"/>
              <a:t>Results</a:t>
            </a:r>
            <a:endParaRPr b="1" u="sng"/>
          </a:p>
        </p:txBody>
      </p:sp>
      <p:sp>
        <p:nvSpPr>
          <p:cNvPr id="82" name="Google Shape;82;p16"/>
          <p:cNvSpPr txBox="1"/>
          <p:nvPr/>
        </p:nvSpPr>
        <p:spPr>
          <a:xfrm>
            <a:off x="1138000" y="3711900"/>
            <a:ext cx="6933000" cy="8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8F0DA"/>
                </a:solidFill>
                <a:latin typeface="Old Standard TT"/>
                <a:ea typeface="Old Standard TT"/>
                <a:cs typeface="Old Standard TT"/>
                <a:sym typeface="Old Standard TT"/>
              </a:rPr>
              <a:t>To demo it yourself </a:t>
            </a:r>
            <a:r>
              <a:rPr lang="en" sz="1800">
                <a:solidFill>
                  <a:schemeClr val="dk1"/>
                </a:solidFill>
                <a:latin typeface="Old Standard TT"/>
                <a:ea typeface="Old Standard TT"/>
                <a:cs typeface="Old Standard TT"/>
                <a:sym typeface="Old Standard TT"/>
              </a:rPr>
              <a:t>: </a:t>
            </a:r>
            <a:r>
              <a:rPr lang="en" sz="1500" u="sng">
                <a:solidFill>
                  <a:schemeClr val="hlink"/>
                </a:solidFill>
                <a:hlinkClick r:id="rId3"/>
              </a:rPr>
              <a:t>https://0b962d18a898cb7d64.gradio.live</a:t>
            </a:r>
            <a:endParaRPr sz="1500" u="sng">
              <a:solidFill>
                <a:schemeClr val="hlink"/>
              </a:solidFill>
            </a:endParaRPr>
          </a:p>
          <a:p>
            <a:pPr indent="0" lvl="0" marL="0" rtl="0" algn="l">
              <a:spcBef>
                <a:spcPts val="0"/>
              </a:spcBef>
              <a:spcAft>
                <a:spcPts val="0"/>
              </a:spcAft>
              <a:buNone/>
            </a:pPr>
            <a:r>
              <a:t/>
            </a:r>
            <a:endParaRPr sz="1800">
              <a:solidFill>
                <a:schemeClr val="dk1"/>
              </a:solidFill>
              <a:latin typeface="Old Standard TT"/>
              <a:ea typeface="Old Standard TT"/>
              <a:cs typeface="Old Standard TT"/>
              <a:sym typeface="Old Standard T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251525" y="0"/>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b="1" lang="en"/>
              <a:t>P</a:t>
            </a:r>
            <a:r>
              <a:rPr b="1" lang="en"/>
              <a:t>arameters:</a:t>
            </a:r>
            <a:r>
              <a:rPr lang="en"/>
              <a:t> </a:t>
            </a:r>
            <a:r>
              <a:rPr lang="en" sz="1800"/>
              <a:t>Temperature: 1, Max_Tokens: 250</a:t>
            </a:r>
            <a:endParaRPr/>
          </a:p>
          <a:p>
            <a:pPr indent="0" lvl="0" marL="0" rtl="0" algn="l">
              <a:spcBef>
                <a:spcPts val="0"/>
              </a:spcBef>
              <a:spcAft>
                <a:spcPts val="0"/>
              </a:spcAft>
              <a:buNone/>
            </a:pPr>
            <a:r>
              <a:t/>
            </a:r>
            <a:endParaRPr/>
          </a:p>
        </p:txBody>
      </p:sp>
      <p:pic>
        <p:nvPicPr>
          <p:cNvPr id="88" name="Google Shape;88;p17"/>
          <p:cNvPicPr preferRelativeResize="0"/>
          <p:nvPr/>
        </p:nvPicPr>
        <p:blipFill rotWithShape="1">
          <a:blip r:embed="rId3">
            <a:alphaModFix/>
          </a:blip>
          <a:srcRect b="0" l="0" r="0" t="38107"/>
          <a:stretch/>
        </p:blipFill>
        <p:spPr>
          <a:xfrm>
            <a:off x="0" y="2062974"/>
            <a:ext cx="9144001" cy="1017550"/>
          </a:xfrm>
          <a:prstGeom prst="rect">
            <a:avLst/>
          </a:prstGeom>
          <a:noFill/>
          <a:ln>
            <a:noFill/>
          </a:ln>
        </p:spPr>
      </p:pic>
      <p:pic>
        <p:nvPicPr>
          <p:cNvPr id="89" name="Google Shape;89;p17"/>
          <p:cNvPicPr preferRelativeResize="0"/>
          <p:nvPr/>
        </p:nvPicPr>
        <p:blipFill rotWithShape="1">
          <a:blip r:embed="rId4">
            <a:alphaModFix/>
          </a:blip>
          <a:srcRect b="0" l="0" r="0" t="41971"/>
          <a:stretch/>
        </p:blipFill>
        <p:spPr>
          <a:xfrm>
            <a:off x="-60175" y="945704"/>
            <a:ext cx="9144002" cy="879275"/>
          </a:xfrm>
          <a:prstGeom prst="rect">
            <a:avLst/>
          </a:prstGeom>
          <a:noFill/>
          <a:ln>
            <a:noFill/>
          </a:ln>
        </p:spPr>
      </p:pic>
      <p:pic>
        <p:nvPicPr>
          <p:cNvPr id="90" name="Google Shape;90;p17"/>
          <p:cNvPicPr preferRelativeResize="0"/>
          <p:nvPr/>
        </p:nvPicPr>
        <p:blipFill rotWithShape="1">
          <a:blip r:embed="rId5">
            <a:alphaModFix/>
          </a:blip>
          <a:srcRect b="0" l="0" r="0" t="43000"/>
          <a:stretch/>
        </p:blipFill>
        <p:spPr>
          <a:xfrm>
            <a:off x="0" y="3318525"/>
            <a:ext cx="8628374" cy="1338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144250"/>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b="1" lang="en"/>
              <a:t>Parameters:</a:t>
            </a:r>
            <a:r>
              <a:rPr lang="en"/>
              <a:t> </a:t>
            </a:r>
            <a:r>
              <a:rPr lang="en" sz="1800"/>
              <a:t>Temperature: 0.5, Max_Tokens: 250</a:t>
            </a:r>
            <a:endParaRPr/>
          </a:p>
        </p:txBody>
      </p:sp>
      <p:sp>
        <p:nvSpPr>
          <p:cNvPr id="96" name="Google Shape;96;p18"/>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7" name="Google Shape;97;p18"/>
          <p:cNvPicPr preferRelativeResize="0"/>
          <p:nvPr/>
        </p:nvPicPr>
        <p:blipFill rotWithShape="1">
          <a:blip r:embed="rId3">
            <a:alphaModFix/>
          </a:blip>
          <a:srcRect b="0" l="0" r="0" t="38533"/>
          <a:stretch/>
        </p:blipFill>
        <p:spPr>
          <a:xfrm>
            <a:off x="73150" y="3337250"/>
            <a:ext cx="4585400" cy="1279850"/>
          </a:xfrm>
          <a:prstGeom prst="rect">
            <a:avLst/>
          </a:prstGeom>
          <a:noFill/>
          <a:ln>
            <a:noFill/>
          </a:ln>
        </p:spPr>
      </p:pic>
      <p:pic>
        <p:nvPicPr>
          <p:cNvPr id="98" name="Google Shape;98;p18"/>
          <p:cNvPicPr preferRelativeResize="0"/>
          <p:nvPr/>
        </p:nvPicPr>
        <p:blipFill rotWithShape="1">
          <a:blip r:embed="rId4">
            <a:alphaModFix/>
          </a:blip>
          <a:srcRect b="0" l="0" r="0" t="40169"/>
          <a:stretch/>
        </p:blipFill>
        <p:spPr>
          <a:xfrm>
            <a:off x="73150" y="2016101"/>
            <a:ext cx="8997699" cy="1164779"/>
          </a:xfrm>
          <a:prstGeom prst="rect">
            <a:avLst/>
          </a:prstGeom>
          <a:noFill/>
          <a:ln>
            <a:noFill/>
          </a:ln>
        </p:spPr>
      </p:pic>
      <p:pic>
        <p:nvPicPr>
          <p:cNvPr id="99" name="Google Shape;99;p18"/>
          <p:cNvPicPr preferRelativeResize="0"/>
          <p:nvPr/>
        </p:nvPicPr>
        <p:blipFill rotWithShape="1">
          <a:blip r:embed="rId5">
            <a:alphaModFix/>
          </a:blip>
          <a:srcRect b="-6" l="0" r="0" t="36863"/>
          <a:stretch/>
        </p:blipFill>
        <p:spPr>
          <a:xfrm>
            <a:off x="73150" y="852876"/>
            <a:ext cx="8997704" cy="1006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18047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Parameters:</a:t>
            </a:r>
            <a:r>
              <a:rPr lang="en"/>
              <a:t> </a:t>
            </a:r>
            <a:r>
              <a:rPr lang="en" sz="1800"/>
              <a:t>Temperature: 1.5, Max_Tokens: 350</a:t>
            </a:r>
            <a:endParaRPr/>
          </a:p>
        </p:txBody>
      </p:sp>
      <p:sp>
        <p:nvSpPr>
          <p:cNvPr id="105" name="Google Shape;105;p19"/>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pic>
        <p:nvPicPr>
          <p:cNvPr id="106" name="Google Shape;106;p19"/>
          <p:cNvPicPr preferRelativeResize="0"/>
          <p:nvPr/>
        </p:nvPicPr>
        <p:blipFill>
          <a:blip r:embed="rId3">
            <a:alphaModFix/>
          </a:blip>
          <a:stretch>
            <a:fillRect/>
          </a:stretch>
        </p:blipFill>
        <p:spPr>
          <a:xfrm>
            <a:off x="0" y="3744828"/>
            <a:ext cx="9143999" cy="957843"/>
          </a:xfrm>
          <a:prstGeom prst="rect">
            <a:avLst/>
          </a:prstGeom>
          <a:noFill/>
          <a:ln>
            <a:noFill/>
          </a:ln>
        </p:spPr>
      </p:pic>
      <p:pic>
        <p:nvPicPr>
          <p:cNvPr id="107" name="Google Shape;107;p19"/>
          <p:cNvPicPr preferRelativeResize="0"/>
          <p:nvPr/>
        </p:nvPicPr>
        <p:blipFill rotWithShape="1">
          <a:blip r:embed="rId4">
            <a:alphaModFix/>
          </a:blip>
          <a:srcRect b="38271" l="0" r="0" t="0"/>
          <a:stretch/>
        </p:blipFill>
        <p:spPr>
          <a:xfrm>
            <a:off x="0" y="1171604"/>
            <a:ext cx="9144000" cy="957825"/>
          </a:xfrm>
          <a:prstGeom prst="rect">
            <a:avLst/>
          </a:prstGeom>
          <a:noFill/>
          <a:ln>
            <a:noFill/>
          </a:ln>
        </p:spPr>
      </p:pic>
      <p:pic>
        <p:nvPicPr>
          <p:cNvPr id="108" name="Google Shape;108;p19"/>
          <p:cNvPicPr preferRelativeResize="0"/>
          <p:nvPr/>
        </p:nvPicPr>
        <p:blipFill>
          <a:blip r:embed="rId5">
            <a:alphaModFix/>
          </a:blip>
          <a:stretch>
            <a:fillRect/>
          </a:stretch>
        </p:blipFill>
        <p:spPr>
          <a:xfrm>
            <a:off x="0" y="2431694"/>
            <a:ext cx="9144001" cy="101086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Lessons Learned</a:t>
            </a:r>
            <a:endParaRPr b="1"/>
          </a:p>
        </p:txBody>
      </p:sp>
      <p:sp>
        <p:nvSpPr>
          <p:cNvPr id="114" name="Google Shape;114;p20"/>
          <p:cNvSpPr txBox="1"/>
          <p:nvPr>
            <p:ph idx="1" type="body"/>
          </p:nvPr>
        </p:nvSpPr>
        <p:spPr>
          <a:xfrm>
            <a:off x="354575" y="1467750"/>
            <a:ext cx="8520600" cy="2208000"/>
          </a:xfrm>
          <a:prstGeom prst="rect">
            <a:avLst/>
          </a:prstGeom>
        </p:spPr>
        <p:txBody>
          <a:bodyPr anchorCtr="0" anchor="t" bIns="91425" lIns="91425" spcFirstLastPara="1" rIns="91425" wrap="square" tIns="91425">
            <a:normAutofit fontScale="85000" lnSpcReduction="20000"/>
          </a:bodyPr>
          <a:lstStyle/>
          <a:p>
            <a:pPr indent="-325755" lvl="0" marL="457200" rtl="0" algn="l">
              <a:lnSpc>
                <a:spcPct val="150000"/>
              </a:lnSpc>
              <a:spcBef>
                <a:spcPts val="0"/>
              </a:spcBef>
              <a:spcAft>
                <a:spcPts val="0"/>
              </a:spcAft>
              <a:buSzPct val="100000"/>
              <a:buChar char="●"/>
            </a:pPr>
            <a:r>
              <a:rPr lang="en"/>
              <a:t>Ran into error running gradio: turns out api key was not set</a:t>
            </a:r>
            <a:endParaRPr/>
          </a:p>
          <a:p>
            <a:pPr indent="-325755" lvl="0" marL="457200" rtl="0" algn="l">
              <a:lnSpc>
                <a:spcPct val="150000"/>
              </a:lnSpc>
              <a:spcBef>
                <a:spcPts val="0"/>
              </a:spcBef>
              <a:spcAft>
                <a:spcPts val="0"/>
              </a:spcAft>
              <a:buSzPct val="100000"/>
              <a:buChar char="●"/>
            </a:pPr>
            <a:r>
              <a:rPr lang="en"/>
              <a:t>Had concerns about token limits: </a:t>
            </a:r>
            <a:endParaRPr/>
          </a:p>
          <a:p>
            <a:pPr indent="-304165" lvl="1" marL="914400" rtl="0" algn="l">
              <a:lnSpc>
                <a:spcPct val="150000"/>
              </a:lnSpc>
              <a:spcBef>
                <a:spcPts val="0"/>
              </a:spcBef>
              <a:spcAft>
                <a:spcPts val="0"/>
              </a:spcAft>
              <a:buSzPct val="100000"/>
              <a:buChar char="○"/>
            </a:pPr>
            <a:r>
              <a:rPr lang="en"/>
              <a:t>Initially, we wanted to do whole debate between </a:t>
            </a:r>
            <a:r>
              <a:rPr lang="en"/>
              <a:t>characters</a:t>
            </a:r>
            <a:r>
              <a:rPr lang="en"/>
              <a:t> but it would cutoff around even 350 tokens.</a:t>
            </a:r>
            <a:endParaRPr/>
          </a:p>
          <a:p>
            <a:pPr indent="-304165" lvl="1" marL="914400" rtl="0" algn="l">
              <a:lnSpc>
                <a:spcPct val="150000"/>
              </a:lnSpc>
              <a:spcBef>
                <a:spcPts val="0"/>
              </a:spcBef>
              <a:spcAft>
                <a:spcPts val="0"/>
              </a:spcAft>
              <a:buSzPct val="100000"/>
              <a:buChar char="○"/>
            </a:pPr>
            <a:r>
              <a:rPr lang="en"/>
              <a:t>we settled on closing statements to make it smaller and get to the character’s point.</a:t>
            </a:r>
            <a:endParaRPr/>
          </a:p>
          <a:p>
            <a:pPr indent="-325755" lvl="0" marL="457200" rtl="0" algn="l">
              <a:lnSpc>
                <a:spcPct val="150000"/>
              </a:lnSpc>
              <a:spcBef>
                <a:spcPts val="0"/>
              </a:spcBef>
              <a:spcAft>
                <a:spcPts val="0"/>
              </a:spcAft>
              <a:buSzPct val="100000"/>
              <a:buChar char="●"/>
            </a:pPr>
            <a:r>
              <a:rPr lang="en"/>
              <a:t>Decided to only work on configuring temperature: </a:t>
            </a:r>
            <a:endParaRPr/>
          </a:p>
          <a:p>
            <a:pPr indent="-304165" lvl="1" marL="914400" rtl="0" algn="l">
              <a:lnSpc>
                <a:spcPct val="150000"/>
              </a:lnSpc>
              <a:spcBef>
                <a:spcPts val="0"/>
              </a:spcBef>
              <a:spcAft>
                <a:spcPts val="0"/>
              </a:spcAft>
              <a:buSzPct val="100000"/>
              <a:buChar char="○"/>
            </a:pPr>
            <a:r>
              <a:rPr lang="en"/>
              <a:t>had trouble coming up with specific prompt which held us up</a:t>
            </a:r>
            <a:endParaRPr/>
          </a:p>
          <a:p>
            <a:pPr indent="0" lvl="0" marL="0" rtl="0" algn="l">
              <a:spcBef>
                <a:spcPts val="120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5070650" y="996575"/>
            <a:ext cx="3699900" cy="979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END</a:t>
            </a:r>
            <a:endParaRPr/>
          </a:p>
        </p:txBody>
      </p:sp>
      <p:sp>
        <p:nvSpPr>
          <p:cNvPr id="120" name="Google Shape;120;p21"/>
          <p:cNvSpPr txBox="1"/>
          <p:nvPr>
            <p:ph idx="1" type="subTitle"/>
          </p:nvPr>
        </p:nvSpPr>
        <p:spPr>
          <a:xfrm>
            <a:off x="4898000" y="2651126"/>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accent1"/>
                </a:solidFill>
              </a:rPr>
              <a:t>Thank You for Attending</a:t>
            </a:r>
            <a:endParaRPr>
              <a:solidFill>
                <a:schemeClr val="accent1"/>
              </a:solidFill>
            </a:endParaRPr>
          </a:p>
          <a:p>
            <a:pPr indent="0" lvl="0" marL="0" rtl="0" algn="ctr">
              <a:spcBef>
                <a:spcPts val="0"/>
              </a:spcBef>
              <a:spcAft>
                <a:spcPts val="0"/>
              </a:spcAft>
              <a:buNone/>
            </a:pPr>
            <a:r>
              <a:rPr lang="en">
                <a:solidFill>
                  <a:schemeClr val="accent1"/>
                </a:solidFill>
              </a:rPr>
              <a:t>3 Musketeers</a:t>
            </a:r>
            <a:endParaRPr>
              <a:solidFill>
                <a:schemeClr val="accent1"/>
              </a:solidFill>
            </a:endParaRPr>
          </a:p>
        </p:txBody>
      </p:sp>
      <p:pic>
        <p:nvPicPr>
          <p:cNvPr id="121" name="Google Shape;121;p21"/>
          <p:cNvPicPr preferRelativeResize="0"/>
          <p:nvPr/>
        </p:nvPicPr>
        <p:blipFill>
          <a:blip r:embed="rId3">
            <a:alphaModFix/>
          </a:blip>
          <a:stretch>
            <a:fillRect/>
          </a:stretch>
        </p:blipFill>
        <p:spPr>
          <a:xfrm>
            <a:off x="152400" y="308575"/>
            <a:ext cx="4366374" cy="43663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